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8"/>
    <p:restoredTop sz="88707"/>
  </p:normalViewPr>
  <p:slideViewPr>
    <p:cSldViewPr snapToGrid="0" showGuides="1">
      <p:cViewPr varScale="1">
        <p:scale>
          <a:sx n="113" d="100"/>
          <a:sy n="113" d="100"/>
        </p:scale>
        <p:origin x="1232" y="17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A9199-58C0-8D40-8D3C-CEEEEEFC04D2}" type="datetimeFigureOut">
              <a:rPr lang="en-US" smtClean="0"/>
              <a:t>8/10/22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5594D-2851-134B-A13F-30953C41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55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[Suggested Script] Arm DevSummit is back in person this year. Join us live at the Palace of Fine Arts in San Francisco for an action-packed two-day event for software developers. Discover how you can build your future on Arm in hands-on workshops and masterclass sessions, meet other developers building on Arm in meet-ups and at the Arm DevSummit party. </a:t>
            </a:r>
          </a:p>
          <a:p>
            <a:r>
              <a:rPr lang="en-US" dirty="0"/>
              <a:t>Tickets are limited.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5594D-2851-134B-A13F-30953C41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838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[Suggested Script] Arm DevSummit is back in person this year. Join us live at the Palace of Fine Arts in San Francisco for an action-packed two-day event for software developers. Discover how you can build your future on Arm in hands-on workshops and masterclass sessions, meet other developers building on Arm in meet-ups and at the Arm DevSummit party. </a:t>
            </a:r>
          </a:p>
          <a:p>
            <a:r>
              <a:rPr lang="en-US" dirty="0"/>
              <a:t>Tickets are limited.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D5594D-2851-134B-A13F-30953C41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833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CCAA3-C37D-A9D8-A23B-9E97AADD66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1A4E97-C70E-4152-1404-898E79FA8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0DA95-3978-27B1-3CEC-6011CA94D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9132C-F26F-DC15-BBD0-6B3C7C7F0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3A516-5741-B36A-9891-393A6C96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94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4EDB1-B044-8A57-C447-6BBB0625C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637B9-F1F5-18E5-F8E7-D40A68F69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80747-8A2A-2A1F-E43A-0C424D58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C7F25-6787-F804-A788-98BE01DED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0C297-FAE5-F985-47DE-1264051EE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1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324BA3-AFD8-D7A3-3AEB-C07D8E201F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2A9FFB-2FD9-C160-E470-D9662F5D2C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FC832-1DCF-2C10-D37A-91BBC3E09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0ADA04-4997-3DD5-C18B-12266B36B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91E89-5DED-9307-DD41-7C0DDE0C8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147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4D9AC-130A-07D7-D676-6134B1437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B4ECE-C2B5-1D31-DB18-985364F86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09D04-06A2-3C20-8C14-CA69FCE7B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950E-F8A5-D992-16EB-BF6D70572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C523E-21DF-D1EA-E910-8EA90B352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0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F8959-2766-646C-A86F-F0A68275B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ABD08-B44B-D997-E39C-6BC1D44AA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A554C-D773-B72A-1636-851790C93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7BFB2-A123-4ED6-CAAA-AD0D3D0B8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71A19E-2BBC-96A0-D7D7-90A7F1F4B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318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8745A-B16D-93AF-897E-08AFD0981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E18E4-BBBE-6A3A-37AF-F2C78EC3F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A44CC6-0BFA-1EFC-A13D-D2CC1FFCC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5BAECE-E742-DFF1-D215-BE2F2E26E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12D634-4739-D790-7F47-F3CBE16BF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D30D76-637C-E81C-70DA-77776FD96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15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69B8E-9B09-CC5A-DD9A-1381A7726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97C36C-760D-7240-1853-013409005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8AD68-5B97-3BC9-9B61-0F28449E5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D2B611-BFC0-5812-C823-AE6753FD7D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22948E-5F70-8F58-2548-41CCC0604F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D516AF-3C82-0242-BC1B-4A9BEFB50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D33E5C-3022-B03B-5F70-673EB3889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46CE63-7075-988E-F19E-9063821AE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52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8890C-723C-1145-5320-B94517121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1D3532-BEB6-BB1F-36A1-6CE27E41D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09982-D63B-83EE-26EC-C5C64183B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6043B1-E0C3-9893-286E-32F6E6155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85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022B96-67AD-81FA-C150-305D742B3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5E421C-6292-EF59-5FA3-E63E6BE80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44BF4-2EA6-4253-A58D-4BCA742AB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8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5CE16-8DE7-1835-8608-15746B17C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50764-0822-891E-28C2-1D3E1824B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B9032E-5AD3-A1E6-C516-2676040471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F7A0D-0070-E597-5531-57553DDF0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2A79D0-3FF2-3DFE-074B-C8362C46E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B2039-1243-F2A2-276B-17145FEE0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63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4E70D-E383-A6D1-3336-22652F296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0AA5B6-6D21-7884-D625-E440558CAA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15F341-C9E6-F725-143B-4783AD367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3EAEFF-EE2A-E0E1-1A2B-EA27AD20F1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745702-2A82-46AA-23C4-A73941D7C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8D338-DF32-CAE4-45C2-228773CCF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5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E3DC1E-5020-8667-0CC8-F0EDA9C82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B6D5F-0D95-958B-B9BE-0AE461F3A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E9C23-83B9-6AC2-B826-27C324F93B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677C1-FDE5-254D-A70F-4AA8972584FB}" type="datetimeFigureOut">
              <a:rPr lang="en-US" smtClean="0"/>
              <a:t>8/10/22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D4068-2282-DA22-D578-AC451FBE2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7445B-9133-BD74-217E-16D7CDEFD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EEA1C-84E5-AB46-81E9-8BBC6C8F47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8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 with low confidence">
            <a:extLst>
              <a:ext uri="{FF2B5EF4-FFF2-40B4-BE49-F238E27FC236}">
                <a16:creationId xmlns:a16="http://schemas.microsoft.com/office/drawing/2014/main" id="{3A3DE9DA-0BEF-3911-2940-6F5697014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5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6FDB6B79-9A99-8432-2CF1-E7565F2A6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271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140</Words>
  <Application>Microsoft Macintosh PowerPoint</Application>
  <PresentationFormat>Widescreen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Porter-Nolan, Charlott</dc:creator>
  <cp:lastModifiedBy>Chloe Stalkartt</cp:lastModifiedBy>
  <cp:revision>15</cp:revision>
  <dcterms:created xsi:type="dcterms:W3CDTF">2022-07-29T08:57:49Z</dcterms:created>
  <dcterms:modified xsi:type="dcterms:W3CDTF">2022-08-10T10:21:45Z</dcterms:modified>
</cp:coreProperties>
</file>